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B82EC7-D2C8-4C1E-BEEC-24CE7F62AB0B}" type="datetimeFigureOut">
              <a:rPr lang="sk-SK" smtClean="0"/>
              <a:pPr/>
              <a:t>5. 3. 2012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0B91461-7E3C-4DE7-9767-0AC1F1ABD4B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371600" y="4343400"/>
            <a:ext cx="7772400" cy="1974850"/>
          </a:xfrm>
        </p:spPr>
        <p:txBody>
          <a:bodyPr/>
          <a:lstStyle/>
          <a:p>
            <a:r>
              <a:rPr lang="sk-SK" dirty="0" smtClean="0"/>
              <a:t>VODNÉ A BREHOVÉ STAVOVCE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2835275"/>
            <a:ext cx="7772400" cy="1508125"/>
          </a:xfrm>
        </p:spPr>
        <p:txBody>
          <a:bodyPr>
            <a:normAutofit/>
          </a:bodyPr>
          <a:lstStyle/>
          <a:p>
            <a:r>
              <a:rPr lang="sk-SK" sz="8000" dirty="0" smtClean="0">
                <a:solidFill>
                  <a:srgbClr val="7030A0"/>
                </a:solidFill>
              </a:rPr>
              <a:t>RYBY</a:t>
            </a:r>
            <a:endParaRPr lang="sk-SK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Úhor európsky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hadovité telo</a:t>
            </a:r>
          </a:p>
          <a:p>
            <a:r>
              <a:rPr lang="sk-SK" dirty="0" smtClean="0"/>
              <a:t>nemá brušné plutvy</a:t>
            </a:r>
          </a:p>
          <a:p>
            <a:r>
              <a:rPr lang="sk-SK" dirty="0" smtClean="0"/>
              <a:t>rozmnožuje sa v mori</a:t>
            </a:r>
          </a:p>
          <a:p>
            <a:r>
              <a:rPr lang="sk-SK" dirty="0" smtClean="0"/>
              <a:t>dospieva v riekach</a:t>
            </a:r>
          </a:p>
          <a:p>
            <a:r>
              <a:rPr lang="sk-SK" dirty="0" smtClean="0"/>
              <a:t>zimu prežíva zahrabaný v bahne</a:t>
            </a:r>
          </a:p>
          <a:p>
            <a:r>
              <a:rPr lang="sk-SK" dirty="0" smtClean="0"/>
              <a:t>je dravý</a:t>
            </a:r>
            <a:endParaRPr lang="sk-SK" dirty="0"/>
          </a:p>
        </p:txBody>
      </p:sp>
      <p:pic>
        <p:nvPicPr>
          <p:cNvPr id="7" name="Zástupný symbol obsahu 6" descr="uhor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357686" y="1785926"/>
            <a:ext cx="4399479" cy="29146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Ostriež zelenkastý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menšia ryba</a:t>
            </a:r>
          </a:p>
          <a:p>
            <a:r>
              <a:rPr lang="sk-SK" dirty="0" smtClean="0"/>
              <a:t>rieky a priehrady</a:t>
            </a:r>
          </a:p>
          <a:p>
            <a:r>
              <a:rPr lang="sk-SK" dirty="0" smtClean="0"/>
              <a:t>dve chrbtové plutvy</a:t>
            </a:r>
          </a:p>
          <a:p>
            <a:r>
              <a:rPr lang="sk-SK" dirty="0" smtClean="0"/>
              <a:t>je dravý</a:t>
            </a:r>
            <a:endParaRPr lang="sk-SK" dirty="0"/>
          </a:p>
        </p:txBody>
      </p:sp>
      <p:pic>
        <p:nvPicPr>
          <p:cNvPr id="7" name="Zástupný symbol obsahu 6" descr="ostriez_zelenkasty_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786182" y="1643050"/>
            <a:ext cx="4993428" cy="3256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sk-SK" dirty="0" smtClean="0"/>
              <a:t>Ako sú prispôsobené ryby životu vo vode?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sk-SK" dirty="0" smtClean="0"/>
              <a:t> dýchajú žiabrami</a:t>
            </a:r>
          </a:p>
          <a:p>
            <a:r>
              <a:rPr lang="sk-SK" dirty="0" smtClean="0"/>
              <a:t> aerodynamický tvar tela</a:t>
            </a:r>
          </a:p>
          <a:p>
            <a:r>
              <a:rPr lang="sk-SK" dirty="0" smtClean="0"/>
              <a:t>klzký povrch tela </a:t>
            </a:r>
          </a:p>
          <a:p>
            <a:r>
              <a:rPr lang="sk-SK" dirty="0" smtClean="0"/>
              <a:t>plutvy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sk-SK" dirty="0" smtClean="0"/>
              <a:t>Kapor obyčajný</a:t>
            </a:r>
            <a:endParaRPr lang="sk-SK" dirty="0"/>
          </a:p>
        </p:txBody>
      </p:sp>
      <p:pic>
        <p:nvPicPr>
          <p:cNvPr id="4" name="Zástupný symbol obsahu 3" descr="kapor popi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1472" y="1285860"/>
            <a:ext cx="8072437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r>
              <a:rPr lang="sk-SK" dirty="0" smtClean="0"/>
              <a:t>Hlava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4294967295"/>
          </p:nvPr>
        </p:nvSpPr>
        <p:spPr>
          <a:xfrm>
            <a:off x="0" y="1435100"/>
            <a:ext cx="2514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sz="2800" dirty="0" smtClean="0"/>
              <a:t> oči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 ústa s mäsitými fúzikmi – uložené </a:t>
            </a:r>
            <a:r>
              <a:rPr lang="sk-SK" sz="2800" b="1" dirty="0" smtClean="0">
                <a:solidFill>
                  <a:srgbClr val="FF0000"/>
                </a:solidFill>
              </a:rPr>
              <a:t>hmat</a:t>
            </a:r>
            <a:r>
              <a:rPr lang="sk-SK" sz="2800" dirty="0" smtClean="0"/>
              <a:t> a </a:t>
            </a:r>
            <a:r>
              <a:rPr lang="sk-SK" sz="2800" b="1" dirty="0" smtClean="0">
                <a:solidFill>
                  <a:srgbClr val="FF0000"/>
                </a:solidFill>
              </a:rPr>
              <a:t>chuť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 plytké jamky po boku hlavy </a:t>
            </a:r>
            <a:r>
              <a:rPr lang="sk-SK" sz="2800" b="1" dirty="0" smtClean="0"/>
              <a:t>– </a:t>
            </a:r>
            <a:r>
              <a:rPr lang="sk-SK" sz="2800" b="1" dirty="0" smtClean="0">
                <a:solidFill>
                  <a:srgbClr val="FF0000"/>
                </a:solidFill>
              </a:rPr>
              <a:t>čuch</a:t>
            </a:r>
          </a:p>
          <a:p>
            <a:pPr>
              <a:buFont typeface="Wingdings" pitchFamily="2" charset="2"/>
              <a:buChar char="§"/>
            </a:pPr>
            <a:endParaRPr lang="sk-SK" b="1" dirty="0" smtClean="0"/>
          </a:p>
          <a:p>
            <a:pPr>
              <a:buFont typeface="Wingdings" pitchFamily="2" charset="2"/>
              <a:buChar char="§"/>
            </a:pPr>
            <a:endParaRPr lang="sk-SK" dirty="0" smtClean="0"/>
          </a:p>
          <a:p>
            <a:pPr>
              <a:buFont typeface="Wingdings" pitchFamily="2" charset="2"/>
              <a:buChar char="§"/>
            </a:pPr>
            <a:endParaRPr lang="sk-SK" dirty="0" smtClean="0"/>
          </a:p>
          <a:p>
            <a:pPr>
              <a:buFont typeface="Wingdings" pitchFamily="2" charset="2"/>
              <a:buChar char="§"/>
            </a:pP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žiabre</a:t>
            </a:r>
            <a:r>
              <a:rPr lang="sk-SK" sz="2800" dirty="0" smtClean="0"/>
              <a:t>  - dýcha kyslík rozpustený vo vode</a:t>
            </a:r>
          </a:p>
          <a:p>
            <a:r>
              <a:rPr lang="sk-SK" sz="2800" dirty="0" smtClean="0"/>
              <a:t>sú chránené </a:t>
            </a:r>
            <a:r>
              <a:rPr lang="sk-SK" sz="2800" b="1" dirty="0" smtClean="0">
                <a:solidFill>
                  <a:srgbClr val="FF0000"/>
                </a:solidFill>
              </a:rPr>
              <a:t>žiabrovými viečkami</a:t>
            </a:r>
          </a:p>
          <a:p>
            <a:endParaRPr lang="sk-SK" sz="2800" b="1" dirty="0" smtClean="0"/>
          </a:p>
          <a:p>
            <a:endParaRPr lang="sk-SK" sz="2800" b="1" dirty="0"/>
          </a:p>
        </p:txBody>
      </p:sp>
      <p:pic>
        <p:nvPicPr>
          <p:cNvPr id="8" name="Obrázok 7" descr="kap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446859"/>
            <a:ext cx="3214694" cy="2411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r>
              <a:rPr lang="sk-SK" dirty="0" smtClean="0"/>
              <a:t>Trup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4294967295"/>
          </p:nvPr>
        </p:nvSpPr>
        <p:spPr>
          <a:xfrm>
            <a:off x="0" y="1435100"/>
            <a:ext cx="2514600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 </a:t>
            </a:r>
            <a:r>
              <a:rPr lang="sk-SK" sz="2400" dirty="0" smtClean="0"/>
              <a:t>pokrytý škridlicovito uloženými </a:t>
            </a:r>
            <a:r>
              <a:rPr lang="sk-SK" sz="2400" b="1" dirty="0" smtClean="0">
                <a:solidFill>
                  <a:srgbClr val="FF0000"/>
                </a:solidFill>
              </a:rPr>
              <a:t>šupinami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FF0000"/>
                </a:solidFill>
              </a:rPr>
              <a:t>sliz</a:t>
            </a:r>
            <a:r>
              <a:rPr lang="sk-SK" sz="2400" dirty="0" smtClean="0"/>
              <a:t> – na pokožke znižuje trenie vo vode</a:t>
            </a:r>
          </a:p>
          <a:p>
            <a:pPr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FF0000"/>
                </a:solidFill>
              </a:rPr>
              <a:t>bočná čiara </a:t>
            </a:r>
            <a:r>
              <a:rPr lang="sk-SK" sz="2400" dirty="0" smtClean="0"/>
              <a:t>– vnímanie nárazu vĺn, tlaku vody a smeru prúdenia vody</a:t>
            </a:r>
            <a:endParaRPr lang="sk-SK" sz="2400" dirty="0"/>
          </a:p>
        </p:txBody>
      </p:sp>
      <p:pic>
        <p:nvPicPr>
          <p:cNvPr id="5" name="Zástupný symbol obsahu 4" descr="kapor3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143240" y="1000108"/>
            <a:ext cx="4646612" cy="485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Naše sladkovodné ryby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Pstruh potočný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vody s vysokým obsahom kyslíka</a:t>
            </a:r>
          </a:p>
          <a:p>
            <a:r>
              <a:rPr lang="sk-SK" dirty="0" smtClean="0"/>
              <a:t>studené a horské tečúce vody</a:t>
            </a:r>
          </a:p>
          <a:p>
            <a:r>
              <a:rPr lang="sk-SK" dirty="0" smtClean="0"/>
              <a:t>je dravý ( menšie ryby, vodné živočíchy, hmyz)</a:t>
            </a:r>
          </a:p>
          <a:p>
            <a:endParaRPr lang="sk-SK" dirty="0"/>
          </a:p>
        </p:txBody>
      </p:sp>
      <p:pic>
        <p:nvPicPr>
          <p:cNvPr id="10" name="Zástupný symbol obsahu 9" descr="pstruh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357686" y="2000240"/>
            <a:ext cx="4468815" cy="2663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Lipeň </a:t>
            </a:r>
            <a:r>
              <a:rPr lang="sk-SK" dirty="0" err="1" smtClean="0"/>
              <a:t>tymiánový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tečúce vody</a:t>
            </a:r>
          </a:p>
          <a:p>
            <a:r>
              <a:rPr lang="sk-SK" dirty="0" smtClean="0"/>
              <a:t>teplejšie podhorské vody</a:t>
            </a:r>
          </a:p>
          <a:p>
            <a:r>
              <a:rPr lang="sk-SK" dirty="0" smtClean="0"/>
              <a:t>pestrofarebné telo s veľkou chrbtovou plutvou</a:t>
            </a:r>
          </a:p>
          <a:p>
            <a:r>
              <a:rPr lang="sk-SK" dirty="0" smtClean="0"/>
              <a:t>je dravý</a:t>
            </a:r>
            <a:endParaRPr lang="sk-SK" dirty="0"/>
          </a:p>
        </p:txBody>
      </p:sp>
      <p:pic>
        <p:nvPicPr>
          <p:cNvPr id="7" name="Zástupný symbol obsahu 6" descr="lipen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1785926"/>
            <a:ext cx="4130114" cy="27384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Sumec západný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pomaly tečúce  a stojaté vody</a:t>
            </a:r>
          </a:p>
          <a:p>
            <a:r>
              <a:rPr lang="sk-SK" dirty="0" smtClean="0"/>
              <a:t>dlhá análna plutva</a:t>
            </a:r>
          </a:p>
          <a:p>
            <a:r>
              <a:rPr lang="sk-SK" dirty="0" smtClean="0"/>
              <a:t>na  hlave dva dlhé a štyri krátke fúziky</a:t>
            </a:r>
          </a:p>
          <a:p>
            <a:r>
              <a:rPr lang="sk-SK" dirty="0" smtClean="0"/>
              <a:t>živí sa rybami</a:t>
            </a:r>
          </a:p>
          <a:p>
            <a:r>
              <a:rPr lang="sk-SK" dirty="0" smtClean="0"/>
              <a:t>dorastá na dĺžku až 2 m  a hmotnosť 60 kg</a:t>
            </a:r>
          </a:p>
          <a:p>
            <a:endParaRPr lang="sk-SK" dirty="0"/>
          </a:p>
        </p:txBody>
      </p:sp>
      <p:pic>
        <p:nvPicPr>
          <p:cNvPr id="7" name="Zástupný symbol obsahu 6" descr="sumec%20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286248" y="2000240"/>
            <a:ext cx="4476781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Šťuka severná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pomaly tečúce a stojaté vody</a:t>
            </a:r>
          </a:p>
          <a:p>
            <a:r>
              <a:rPr lang="sk-SK" dirty="0" smtClean="0"/>
              <a:t>pretiahnuté telo</a:t>
            </a:r>
          </a:p>
          <a:p>
            <a:r>
              <a:rPr lang="sk-SK" dirty="0" smtClean="0"/>
              <a:t>dlhá hlava</a:t>
            </a:r>
          </a:p>
          <a:p>
            <a:r>
              <a:rPr lang="sk-SK" dirty="0" smtClean="0"/>
              <a:t>hlboko rozštiepené ústa</a:t>
            </a:r>
          </a:p>
          <a:p>
            <a:r>
              <a:rPr lang="sk-SK" dirty="0" smtClean="0"/>
              <a:t>je dravá</a:t>
            </a:r>
          </a:p>
          <a:p>
            <a:endParaRPr lang="sk-SK" dirty="0"/>
          </a:p>
        </p:txBody>
      </p:sp>
      <p:pic>
        <p:nvPicPr>
          <p:cNvPr id="7" name="Zástupný symbol obsahu 6" descr="normal_stuka_severna_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214810" y="1928802"/>
            <a:ext cx="4524815" cy="29863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</TotalTime>
  <Words>207</Words>
  <Application>Microsoft Office PowerPoint</Application>
  <PresentationFormat>Prezentácia na obrazovke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Metro</vt:lpstr>
      <vt:lpstr>VODNÉ A BREHOVÉ STAVOVCE</vt:lpstr>
      <vt:lpstr>Ako sú prispôsobené ryby životu vo vode? </vt:lpstr>
      <vt:lpstr>Kapor obyčajný</vt:lpstr>
      <vt:lpstr>Hlava</vt:lpstr>
      <vt:lpstr>Trup</vt:lpstr>
      <vt:lpstr>Naše sladkovodné ryby</vt:lpstr>
      <vt:lpstr>Snímka 7</vt:lpstr>
      <vt:lpstr>Snímka 8</vt:lpstr>
      <vt:lpstr>Snímka 9</vt:lpstr>
      <vt:lpstr>Snímka 10</vt:lpstr>
      <vt:lpstr>Snímka 11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VODNÉ A BREHOVÉ STAVOVCE</dc:title>
  <dc:creator>Your User Name</dc:creator>
  <cp:lastModifiedBy>Your User Name</cp:lastModifiedBy>
  <cp:revision>10</cp:revision>
  <dcterms:created xsi:type="dcterms:W3CDTF">2012-02-28T07:29:10Z</dcterms:created>
  <dcterms:modified xsi:type="dcterms:W3CDTF">2012-03-05T09:21:39Z</dcterms:modified>
</cp:coreProperties>
</file>